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9" r:id="rId6"/>
    <p:sldId id="268" r:id="rId7"/>
    <p:sldId id="260" r:id="rId8"/>
    <p:sldId id="261" r:id="rId9"/>
    <p:sldId id="262" r:id="rId10"/>
    <p:sldId id="267" r:id="rId11"/>
    <p:sldId id="263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0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79105-729A-4C10-B913-9A65427CF74C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B392-5BB6-4149-8E6E-E218041845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Positive Imagery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Smiles and Love  That’s What</a:t>
            </a:r>
            <a:r>
              <a:rPr lang="en-US" baseline="0" dirty="0" smtClean="0"/>
              <a:t> We Give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. Annual</a:t>
            </a:r>
            <a:r>
              <a:rPr lang="en-US" baseline="0" dirty="0" smtClean="0"/>
              <a:t> Health 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77</a:t>
            </a:r>
            <a:r>
              <a:rPr lang="en-US" baseline="30000" dirty="0" smtClean="0"/>
              <a:t>th</a:t>
            </a:r>
            <a:r>
              <a:rPr lang="en-US" dirty="0" smtClean="0"/>
              <a:t> Division help</a:t>
            </a:r>
            <a:r>
              <a:rPr lang="en-US" baseline="0" dirty="0" smtClean="0"/>
              <a:t> bring it all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Executive Security</a:t>
            </a:r>
            <a:r>
              <a:rPr lang="en-US" baseline="0" dirty="0" smtClean="0"/>
              <a:t> Provided all Security and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Representatives</a:t>
            </a:r>
            <a:r>
              <a:rPr lang="en-US" baseline="0" dirty="0" smtClean="0"/>
              <a:t> From 8</a:t>
            </a:r>
            <a:r>
              <a:rPr lang="en-US" baseline="30000" dirty="0" smtClean="0"/>
              <a:t>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Councilmatic</a:t>
            </a:r>
            <a:r>
              <a:rPr lang="en-US" baseline="0" dirty="0" smtClean="0"/>
              <a:t> District and Dr. R. Beavers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Seventh</a:t>
            </a:r>
            <a:r>
              <a:rPr lang="en-US" baseline="0" dirty="0" smtClean="0"/>
              <a:t> Avenue Elder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Hernandez Family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Our</a:t>
            </a:r>
            <a:r>
              <a:rPr lang="en-US" baseline="0" dirty="0" smtClean="0"/>
              <a:t> 4</a:t>
            </a:r>
            <a:r>
              <a:rPr lang="en-US" baseline="30000" dirty="0" smtClean="0"/>
              <a:t>th</a:t>
            </a:r>
            <a:r>
              <a:rPr lang="en-US" baseline="0" dirty="0" smtClean="0"/>
              <a:t> Annual Block Party 9-11-2004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Promoting Healthy Families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Sponge Bob Health Fair 9-11-2004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Hernandez Children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Happy 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B392-5BB6-4149-8E6E-E2180418450D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  <p:sndAc>
      <p:stSnd>
        <p:snd r:embed="rId1" name="wind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  <p:sndAc>
      <p:stSnd>
        <p:snd r:embed="rId1" name="wind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  <p:sndAc>
      <p:stSnd>
        <p:snd r:embed="rId1" name="wind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  <p:sndAc>
      <p:stSnd>
        <p:snd r:embed="rId1" name="wind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  <p:sndAc>
      <p:stSnd>
        <p:snd r:embed="rId1" name="wind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  <p:sndAc>
      <p:stSnd>
        <p:snd r:embed="rId1" name="wind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  <p:sndAc>
      <p:stSnd>
        <p:snd r:embed="rId1" name="wind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  <p:sndAc>
      <p:stSnd>
        <p:snd r:embed="rId1" name="wind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  <p:sndAc>
      <p:stSnd>
        <p:snd r:embed="rId1" name="wind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  <p:sndAc>
      <p:stSnd>
        <p:snd r:embed="rId1" name="wind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  <p:sndAc>
      <p:stSnd>
        <p:snd r:embed="rId1" name="wind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7EBD6E8-F95A-4182-A6F1-795CADF63075}" type="datetimeFigureOut">
              <a:rPr lang="en-US" smtClean="0"/>
              <a:t>5/23/2008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89F2C6E-5B2B-4BF9-9FDC-6C09628B71FA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d"/>
    <p:sndAc>
      <p:stSnd>
        <p:snd r:embed="rId13" name="wind.wav" builtIn="1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www.positive-imagery-fnd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ositive-imagery-fnd.org/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hec.org/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ositive-imagery-fnd.org/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ositive-imagery-fnd.org/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ositive-imagery-fnd.org/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ositive-imagery-fnd.org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ositive-imagery-fnd.org/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447800"/>
            <a:ext cx="7851648" cy="2590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The </a:t>
            </a:r>
            <a:br>
              <a:rPr lang="en-US" sz="4000" dirty="0" smtClean="0"/>
            </a:br>
            <a:r>
              <a:rPr lang="en-US" sz="4000" dirty="0" smtClean="0"/>
              <a:t>Positive Imagery Foundation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114800"/>
            <a:ext cx="7854696" cy="17526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“Healthy Families Build Strong Communities”</a:t>
            </a:r>
          </a:p>
          <a:p>
            <a:pPr algn="ctr"/>
            <a:endParaRPr lang="en-US" sz="2000" dirty="0" smtClean="0">
              <a:solidFill>
                <a:srgbClr val="FFFF00"/>
              </a:solidFill>
              <a:hlinkClick r:id="rId4"/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  <a:hlinkClick r:id="rId4"/>
              </a:rPr>
              <a:t>www.positive-imagery-fnd.org</a:t>
            </a:r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83820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 Give Smiles and </a:t>
            </a:r>
            <a:r>
              <a:rPr lang="en-US" dirty="0" smtClean="0">
                <a:solidFill>
                  <a:srgbClr val="FF0000"/>
                </a:solidFill>
              </a:rPr>
              <a:t>LOVE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19400" y="5943600"/>
            <a:ext cx="3203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www.positive-imagery-fnd.org</a:t>
            </a:r>
            <a:endParaRPr lang="en-US" dirty="0"/>
          </a:p>
        </p:txBody>
      </p:sp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ulti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rea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ealth 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d.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enter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95400" y="5943600"/>
            <a:ext cx="178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www.mahec.org</a:t>
            </a:r>
            <a:endParaRPr lang="en-US" dirty="0"/>
          </a:p>
        </p:txBody>
      </p:sp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Our 7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Ave. Community Came Together </a:t>
            </a:r>
            <a:endParaRPr lang="en-US" sz="4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19400" y="6324600"/>
            <a:ext cx="3203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www.positive-imagery-fnd.org</a:t>
            </a:r>
            <a:endParaRPr lang="en-US" dirty="0"/>
          </a:p>
        </p:txBody>
      </p:sp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We Had The Music/Support Of Executive Security</a:t>
            </a:r>
            <a:endParaRPr lang="en-US" sz="4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Officials of Our 8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Council District and </a:t>
            </a:r>
            <a:br>
              <a:rPr lang="en-US" sz="4000" dirty="0" smtClean="0"/>
            </a:br>
            <a:r>
              <a:rPr lang="en-US" sz="4000" dirty="0" smtClean="0"/>
              <a:t>Pres/</a:t>
            </a:r>
            <a:r>
              <a:rPr lang="en-US" sz="4000" dirty="0" err="1" smtClean="0"/>
              <a:t>Ceo</a:t>
            </a:r>
            <a:r>
              <a:rPr lang="en-US" sz="4000" dirty="0" smtClean="0"/>
              <a:t> Dr. Ronald Beavers</a:t>
            </a:r>
            <a:endParaRPr lang="en-US" sz="4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90800" y="6324600"/>
            <a:ext cx="3203249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www.positive-imagery-fnd.org</a:t>
            </a:r>
            <a:endParaRPr lang="en-US" dirty="0"/>
          </a:p>
        </p:txBody>
      </p:sp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Seventh 7</a:t>
            </a:r>
            <a:r>
              <a:rPr lang="en-US" baseline="30000" dirty="0" smtClean="0"/>
              <a:t>th</a:t>
            </a:r>
            <a:r>
              <a:rPr lang="en-US" dirty="0" smtClean="0"/>
              <a:t> Ave. Family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2133600"/>
            <a:ext cx="53721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hlinkClick r:id="rId5"/>
          </p:cNvPr>
          <p:cNvSpPr txBox="1"/>
          <p:nvPr/>
        </p:nvSpPr>
        <p:spPr>
          <a:xfrm>
            <a:off x="2819400" y="5943600"/>
            <a:ext cx="320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www.positive-imagery-fnd.org</a:t>
            </a:r>
            <a:endParaRPr lang="en-US" dirty="0"/>
          </a:p>
        </p:txBody>
      </p:sp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/>
              <a:t>Our 7</a:t>
            </a:r>
            <a:r>
              <a:rPr lang="en-US" sz="4400" baseline="30000" dirty="0" smtClean="0"/>
              <a:t>th</a:t>
            </a:r>
            <a:r>
              <a:rPr lang="en-US" sz="4400" dirty="0" smtClean="0"/>
              <a:t> Ave. Family Involvement </a:t>
            </a:r>
            <a:br>
              <a:rPr lang="en-US" sz="4400" dirty="0" smtClean="0"/>
            </a:br>
            <a:r>
              <a:rPr lang="en-US" sz="4400" dirty="0" smtClean="0"/>
              <a:t>“The Hernandez’s”</a:t>
            </a:r>
            <a:endParaRPr lang="en-US" sz="4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Our Health/Block Gathering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935163"/>
            <a:ext cx="609600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7030A0"/>
                </a:solidFill>
              </a:rPr>
              <a:t>We Promote Healthy Families</a:t>
            </a:r>
            <a:endParaRPr lang="en-US" sz="4800" dirty="0">
              <a:solidFill>
                <a:srgbClr val="7030A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524000"/>
            <a:ext cx="658415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19400" y="6019800"/>
            <a:ext cx="320324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hlinkClick r:id="rId5"/>
              </a:rPr>
              <a:t>www.positive-imagery-fnd.org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Our Day On 7</a:t>
            </a:r>
            <a:r>
              <a:rPr lang="en-US" baseline="30000" dirty="0" smtClean="0"/>
              <a:t>th</a:t>
            </a:r>
            <a:r>
              <a:rPr lang="en-US" dirty="0" smtClean="0"/>
              <a:t> Avenue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19400" y="5943600"/>
            <a:ext cx="320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www.positive-imagery-fnd.org</a:t>
            </a:r>
            <a:endParaRPr lang="en-US" dirty="0"/>
          </a:p>
        </p:txBody>
      </p:sp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“We Do Care” Says Sponge Bob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It’s All About </a:t>
            </a:r>
            <a:r>
              <a:rPr lang="en-US" u="sng" dirty="0" smtClean="0"/>
              <a:t>Our</a:t>
            </a:r>
            <a:r>
              <a:rPr lang="en-US" dirty="0" smtClean="0"/>
              <a:t> Caring and Love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Put On A Happy Face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  <p:sndAc>
      <p:stSnd>
        <p:snd r:embed="rId3" name="wind.wav" builtIn="1"/>
      </p:stSnd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152</TotalTime>
  <Words>171</Words>
  <Application>Microsoft Office PowerPoint</Application>
  <PresentationFormat>On-screen Show (4:3)</PresentationFormat>
  <Paragraphs>51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Flow</vt:lpstr>
      <vt:lpstr>The  Positive Imagery Foundation</vt:lpstr>
      <vt:lpstr>Seventh 7th Ave. Family</vt:lpstr>
      <vt:lpstr>Our 7th Ave. Family Involvement  “The Hernandez’s”</vt:lpstr>
      <vt:lpstr>Our Health/Block Gathering</vt:lpstr>
      <vt:lpstr>We Promote Healthy Families</vt:lpstr>
      <vt:lpstr>Our Day On 7th Avenue</vt:lpstr>
      <vt:lpstr>“We Do Care” Says Sponge Bob</vt:lpstr>
      <vt:lpstr>It’s All About Our Caring and Love</vt:lpstr>
      <vt:lpstr>Put On A Happy Face</vt:lpstr>
      <vt:lpstr>We Give Smiles and LOVE</vt:lpstr>
      <vt:lpstr>Multi Area Health Ed. Center</vt:lpstr>
      <vt:lpstr>Our 7th Ave. Community Came Together </vt:lpstr>
      <vt:lpstr>We Had The Music/Support Of Executive Security</vt:lpstr>
      <vt:lpstr>Officials of Our 8th Council District and  Pres/Ceo Dr. Ronald Beavers</vt:lpstr>
    </vt:vector>
  </TitlesOfParts>
  <Company>Positive Imagery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 Positive Imagery Foundation</dc:title>
  <dc:creator>Dr. Ronald Beavers</dc:creator>
  <cp:lastModifiedBy>Dr. Ronald Beavers</cp:lastModifiedBy>
  <cp:revision>32</cp:revision>
  <dcterms:created xsi:type="dcterms:W3CDTF">2008-05-23T18:59:18Z</dcterms:created>
  <dcterms:modified xsi:type="dcterms:W3CDTF">2008-05-23T21:31:32Z</dcterms:modified>
</cp:coreProperties>
</file>